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65" r:id="rId6"/>
    <p:sldId id="259" r:id="rId7"/>
    <p:sldId id="260" r:id="rId8"/>
    <p:sldId id="266" r:id="rId9"/>
    <p:sldId id="261" r:id="rId10"/>
    <p:sldId id="262" r:id="rId11"/>
    <p:sldId id="267" r:id="rId12"/>
    <p:sldId id="263" r:id="rId13"/>
    <p:sldId id="26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6098"/>
  </p:normalViewPr>
  <p:slideViewPr>
    <p:cSldViewPr snapToGrid="0">
      <p:cViewPr varScale="1">
        <p:scale>
          <a:sx n="159" d="100"/>
          <a:sy n="159" d="100"/>
        </p:scale>
        <p:origin x="33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52E2-F846-41C8-7038-E5C28777C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0B2C3-05FD-7C82-0A6E-C5B02A146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2155A-C4A7-A99D-0E4D-8E2971C0B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8488F-3DA5-B29C-3470-F890D83DD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37748-51AF-7081-8750-DE10B6EF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5B1F4-CB6E-2692-8430-C87C60891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08726-C3AD-5555-CE97-B2943BE29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EBE16-8173-BA5E-6369-A71530D4C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64D4C-7721-EA94-2500-2F2A05AE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E106E-317C-2386-4443-90FEB21C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051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2899A9-08C6-32DF-479F-6089534F5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26871-54C7-EAE7-485B-031BC237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CA927-01DF-35F1-4BED-224FC89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A5285-EC6C-4CA0-0AB1-443B7186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3E919-B931-9B46-55AE-55E0D393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46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9DEC8-BDF2-DC1F-D683-036DF280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33A63-7A6D-3F3A-2AE0-C8E3955A4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C1DB7-58E2-9167-88DD-CF624F61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F689-EF81-C2B0-12E6-840393B35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155E-ACAA-671F-B1FA-BC222FD99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0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EA79-F8D2-EAD3-6506-BDA34AB06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AEBDE-3C2F-43C9-38B5-A811EA962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D62DA-E946-B00B-2A23-C7D020F08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7F8B5-3050-A643-D642-F5608F3E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ACF26-7D3A-D2FF-9B30-0468E26B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05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2FDB-88C7-D0B8-EFDD-86F7132BD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F24F-8F7E-4C8C-81FB-847DAE49F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71F22-4F79-2E10-977E-73CFC5B96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84ADC-1651-53E8-B3C7-8FC29DBE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4678AE-5696-052A-DE20-6CFE8F0CA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71CB0-1D9F-AB8D-CEC2-61EE3443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6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89F2-3EC4-7969-EFC0-54898D5E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D9A7D-0442-2BA5-31F3-99ACD8DA8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040AC-4123-4CA4-4DE5-D8B41DAED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07A02E-F15B-873B-BB5C-AD2D27D46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0C589-24FB-7C6C-FF77-36C2672DD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4BB590-D87C-768B-530E-8EA3F095C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2969C-1931-A8F7-2673-7B566E41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0F955A-CA48-E46A-91C4-7C7FB942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B127-2A4E-2A9A-8089-C86D71195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2D11A-43D4-51A3-087B-02A3C7C62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9BB4FA-FFA8-FEA7-2F24-EF9435B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FFCBC-9F00-BCE3-1C4C-4F21A3CD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5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63E53-3FC5-7814-AB5F-DD58853E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A3B5EB-FDAC-4247-EBCF-0EB18494C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03A37-893C-5B89-D0AE-9D6F8B0D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B9902-995D-FB65-0076-F975E570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68338-1915-F3ED-E389-B8160E323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F0727-23D4-7C4C-8DBD-ED429418B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AD8F4-FDA8-81E4-1974-0FDED5F40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F217C-80B9-B352-90FC-14C52AC39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44EDF-D3C7-4BEB-0296-EFE3A691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9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09E59-9F43-96DF-2D5A-574FEA62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891C38-768B-1621-AAFB-997F1DF9D8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9CC6B-1042-A7B6-5676-E1C0756B8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BDB88-5D57-3B8D-59DC-1D7CCBBA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4D8FB-34DA-84EB-9955-C716837EB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760B-9BA4-DD7A-121C-46C2FCC9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54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CCED40-446E-CEAD-9E0E-1E9B1FF2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8912C-0D2B-93A5-7B2A-4A33013B8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2216A-21D9-5122-146A-1CE08FF40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5395-ACB5-E16C-04E9-59DF372CD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0A5DA-91FD-01AD-6DF6-27642CE9C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36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network formed by white dots">
            <a:extLst>
              <a:ext uri="{FF2B5EF4-FFF2-40B4-BE49-F238E27FC236}">
                <a16:creationId xmlns:a16="http://schemas.microsoft.com/office/drawing/2014/main" id="{003B179E-23B6-F5D5-7A56-2A856298A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2" r="11521" b="612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B72DB-DB62-D7E2-1008-A2BE0EC15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Phylogenetic trees across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4E349-05F9-20EF-1F67-C5D03D09B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A presentation by Liz Wyman, Kleo Bano, Roberto Rivas, and Chris Troyer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69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EC61F7F5-3B1C-B333-8C8D-0D8E58F95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11562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diagram of a family tree&#10;&#10;Description automatically generated">
            <a:extLst>
              <a:ext uri="{FF2B5EF4-FFF2-40B4-BE49-F238E27FC236}">
                <a16:creationId xmlns:a16="http://schemas.microsoft.com/office/drawing/2014/main" id="{A84C56A2-7B7F-8F0D-03F0-C85897101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7725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14F48-7B09-55A6-24D4-7827FCE0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18541176-59A5-F561-14C8-7383F8DDE8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34101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F37B12F2-9891-C373-8B8F-0773547CC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84365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64B7DFF7-FB3B-BC27-4620-A3A500AF4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00411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D1F3C-ED25-8920-8B2B-7CC63F0C4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Algorithm differences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B6DEE022-0ACE-A9F7-6413-2508A2B9F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/>
            <a:r>
              <a:rPr lang="en-US" dirty="0">
                <a:solidFill>
                  <a:srgbClr val="0070C0"/>
                </a:solidFill>
              </a:rPr>
              <a:t>UPGMA</a:t>
            </a:r>
            <a:r>
              <a:rPr lang="en-US" dirty="0"/>
              <a:t> – Distance-based tree in which distances of leaves with same root are the same.</a:t>
            </a:r>
          </a:p>
          <a:p>
            <a:pPr marL="0"/>
            <a:endParaRPr lang="en-US" dirty="0"/>
          </a:p>
          <a:p>
            <a:pPr marL="0"/>
            <a:r>
              <a:rPr lang="en-US" dirty="0">
                <a:solidFill>
                  <a:srgbClr val="0070C0"/>
                </a:solidFill>
              </a:rPr>
              <a:t>Neighbor-Joining </a:t>
            </a:r>
            <a:r>
              <a:rPr lang="en-US" dirty="0"/>
              <a:t>– Distance-based tree that finds a pair of leaves close to each other and far from other leaves.</a:t>
            </a:r>
          </a:p>
          <a:p>
            <a:pPr marL="0"/>
            <a:endParaRPr lang="en-US" dirty="0"/>
          </a:p>
          <a:p>
            <a:pPr marL="0"/>
            <a:r>
              <a:rPr lang="en-US" dirty="0">
                <a:solidFill>
                  <a:srgbClr val="0070C0"/>
                </a:solidFill>
              </a:rPr>
              <a:t>Parsimony</a:t>
            </a:r>
            <a:r>
              <a:rPr lang="en-US" dirty="0"/>
              <a:t> – Character-based tree that seeks  lowest number of mutations possible.</a:t>
            </a:r>
          </a:p>
        </p:txBody>
      </p:sp>
    </p:spTree>
    <p:extLst>
      <p:ext uri="{BB962C8B-B14F-4D97-AF65-F5344CB8AC3E}">
        <p14:creationId xmlns:p14="http://schemas.microsoft.com/office/powerpoint/2010/main" val="3423258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F52B3-43C1-FA7E-5DA9-AAEA93B20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- </a:t>
            </a:r>
            <a:r>
              <a:rPr lang="en-US" sz="3600" dirty="0">
                <a:solidFill>
                  <a:srgbClr val="0070C0"/>
                </a:solidFill>
              </a:rPr>
              <a:t>multiple SARS strains</a:t>
            </a:r>
          </a:p>
        </p:txBody>
      </p:sp>
      <p:sp>
        <p:nvSpPr>
          <p:cNvPr id="4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F8F4E4AA-A88F-8C33-45FD-E6764FDBB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99879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088E1-729F-5873-B36D-5DABE0EF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 </a:t>
            </a:r>
            <a:r>
              <a:rPr lang="en-US" sz="3600" dirty="0">
                <a:solidFill>
                  <a:srgbClr val="0070C0"/>
                </a:solidFill>
              </a:rPr>
              <a:t>multiple SARS strains</a:t>
            </a:r>
          </a:p>
        </p:txBody>
      </p:sp>
      <p:sp>
        <p:nvSpPr>
          <p:cNvPr id="3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black and white image of a tree&#10;&#10;Description automatically generated">
            <a:extLst>
              <a:ext uri="{FF2B5EF4-FFF2-40B4-BE49-F238E27FC236}">
                <a16:creationId xmlns:a16="http://schemas.microsoft.com/office/drawing/2014/main" id="{8A8EFBDD-3BAF-B3D6-17F4-ED26903CD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34207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E7AA8-DF21-CD75-F7C2-65DA919B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0070C0"/>
                </a:solidFill>
              </a:rPr>
              <a:t>multiple SARS strains</a:t>
            </a:r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0DAB4114-6608-E062-FDFC-B46DCAD44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17573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440D5-ACF1-EA41-88A1-E77E7D6D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78AD9B02-9845-3F85-4770-AD14E9A16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5" b="319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738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28E200-D919-EAC2-ADAE-8A3ACDB47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04A5DA0F-0878-F163-1D4C-7DF26136F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97320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8B510-96B1-84F8-83B0-7530B789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2DB61CB6-E740-C5C5-BEC7-6605414AC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5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6484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848FF-E5B1-3ED7-7492-8E02EE28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3B15C9-8F32-881E-AD77-FDE4B37D1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28451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142</Words>
  <Application>Microsoft Office PowerPoint</Application>
  <PresentationFormat>Widescreen</PresentationFormat>
  <Paragraphs>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Phylogenetic trees across algorithms</vt:lpstr>
      <vt:lpstr>Algorithm differences</vt:lpstr>
      <vt:lpstr>Neighbor joining - multiple SARS strains</vt:lpstr>
      <vt:lpstr>UPGMA – multiple SARS strains</vt:lpstr>
      <vt:lpstr>Parsimony – multiple SARS strains</vt:lpstr>
      <vt:lpstr>Neighbor joining – SARS-COV-2 variants</vt:lpstr>
      <vt:lpstr>UPGMA – SARS-COV-2 variants</vt:lpstr>
      <vt:lpstr>Parsimony – SARS-COV-2 variants</vt:lpstr>
      <vt:lpstr>Neighbor joining – SARS-COV-2 variants w/o omicron variants</vt:lpstr>
      <vt:lpstr>UPGMA– SARS-COV-2 variants w/o omicron variants</vt:lpstr>
      <vt:lpstr>Parsimony – SARS-COV-2 variants w/o omicron variants</vt:lpstr>
      <vt:lpstr>Neighbor joining – omicron variants only</vt:lpstr>
      <vt:lpstr>UPGMA – omicron variants only</vt:lpstr>
      <vt:lpstr>Parsimony – omicron variants only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 trees across algorithms</dc:title>
  <dc:creator>Elizabeth Wyman</dc:creator>
  <cp:lastModifiedBy>Roberto Rivas</cp:lastModifiedBy>
  <cp:revision>13</cp:revision>
  <dcterms:created xsi:type="dcterms:W3CDTF">2023-12-03T17:23:20Z</dcterms:created>
  <dcterms:modified xsi:type="dcterms:W3CDTF">2023-12-04T21:34:12Z</dcterms:modified>
</cp:coreProperties>
</file>

<file path=docProps/thumbnail.jpeg>
</file>